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3"/>
  </p:notesMasterIdLst>
  <p:handoutMasterIdLst>
    <p:handoutMasterId r:id="rId14"/>
  </p:handoutMasterIdLst>
  <p:sldIdLst>
    <p:sldId id="3825" r:id="rId5"/>
    <p:sldId id="3830" r:id="rId6"/>
    <p:sldId id="3827" r:id="rId7"/>
    <p:sldId id="3829" r:id="rId8"/>
    <p:sldId id="3794" r:id="rId9"/>
    <p:sldId id="3832" r:id="rId10"/>
    <p:sldId id="3833" r:id="rId11"/>
    <p:sldId id="3834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5" d="100"/>
          <a:sy n="95" d="100"/>
        </p:scale>
        <p:origin x="67" y="26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9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image" Target="../media/image1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ru-RU" sz="2800" b="0" noProof="0" dirty="0">
              <a:solidFill>
                <a:sysClr val="windowText" lastClr="000000"/>
              </a:solidFill>
              <a:latin typeface="Calibri" panose="020F0502020204030204" pitchFamily="34" charset="0"/>
            </a:rPr>
            <a:t>Тунгулов Станислав</a:t>
          </a:r>
          <a:endParaRPr lang="ru-RU" sz="1600" b="0" noProof="0" dirty="0">
            <a:solidFill>
              <a:sysClr val="windowText" lastClr="000000"/>
            </a:solidFill>
            <a:latin typeface="Calibri" panose="020F0502020204030204" pitchFamily="34" charset="0"/>
          </a:endParaRP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ru-RU" noProof="0" dirty="0"/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ru-RU" noProof="0" dirty="0"/>
        </a:p>
      </dgm:t>
    </dgm:pt>
    <dgm:pt modelId="{1E293C9C-50F7-4DF0-A45F-EF6AA41E15B2}">
      <dgm:prSet custT="1"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ru-RU" sz="2800" b="0" noProof="0" dirty="0">
              <a:solidFill>
                <a:schemeClr val="tx1"/>
              </a:solidFill>
              <a:latin typeface="Calibri" panose="020F0502020204030204" pitchFamily="34" charset="0"/>
            </a:rPr>
            <a:t>Алексеев Тимофей</a:t>
          </a:r>
          <a:endParaRPr lang="ru-RU" sz="1600" b="0" noProof="0" dirty="0">
            <a:solidFill>
              <a:schemeClr val="tx1"/>
            </a:solidFill>
            <a:latin typeface="Calibri" panose="020F0502020204030204" pitchFamily="34" charset="0"/>
          </a:endParaRPr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ru-RU" noProof="0" dirty="0"/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ru-RU" noProof="0" dirty="0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2" custScaleX="108605" custScaleY="108605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4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4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2" custScaleX="108605" custScaleY="108605"/>
      <dgm:spPr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283" b="-3717"/>
          </a:stretch>
        </a:blipFill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4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4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32E325-33C6-4D26-B07E-A7D1970C016D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1D62E530-2A56-4117-8A93-9C30CE9DF3E7}">
      <dgm:prSet phldrT="[Текст]"/>
      <dgm:spPr/>
      <dgm:t>
        <a:bodyPr/>
        <a:lstStyle/>
        <a:p>
          <a:r>
            <a:rPr lang="ru-RU" dirty="0"/>
            <a:t>Алиса</a:t>
          </a:r>
        </a:p>
      </dgm:t>
    </dgm:pt>
    <dgm:pt modelId="{B4A3BED5-89B9-40CD-A554-3C65BCC7FC55}" type="parTrans" cxnId="{75E6E75B-BD94-4D54-AEAB-4F860D3AA675}">
      <dgm:prSet/>
      <dgm:spPr/>
      <dgm:t>
        <a:bodyPr/>
        <a:lstStyle/>
        <a:p>
          <a:endParaRPr lang="ru-RU"/>
        </a:p>
      </dgm:t>
    </dgm:pt>
    <dgm:pt modelId="{8C106BDF-C4E4-4EFF-89FC-7DB869147822}" type="sibTrans" cxnId="{75E6E75B-BD94-4D54-AEAB-4F860D3AA675}">
      <dgm:prSet/>
      <dgm:spPr/>
      <dgm:t>
        <a:bodyPr/>
        <a:lstStyle/>
        <a:p>
          <a:endParaRPr lang="ru-RU"/>
        </a:p>
      </dgm:t>
    </dgm:pt>
    <dgm:pt modelId="{A9BB331F-D45B-49A8-A0BE-D5644A8751D6}">
      <dgm:prSet phldrT="[Текст]"/>
      <dgm:spPr/>
      <dgm:t>
        <a:bodyPr/>
        <a:lstStyle/>
        <a:p>
          <a:r>
            <a:rPr lang="ru-RU" dirty="0"/>
            <a:t>Узнать местоположение пользователя</a:t>
          </a:r>
        </a:p>
      </dgm:t>
    </dgm:pt>
    <dgm:pt modelId="{98A34634-5A7C-4E0D-A788-DDD445881A78}" type="parTrans" cxnId="{D1FBA4D7-3312-4A39-9F70-9A85E2156EE5}">
      <dgm:prSet/>
      <dgm:spPr/>
      <dgm:t>
        <a:bodyPr/>
        <a:lstStyle/>
        <a:p>
          <a:endParaRPr lang="ru-RU"/>
        </a:p>
      </dgm:t>
    </dgm:pt>
    <dgm:pt modelId="{1E70037E-FC2B-40EE-93DD-8A7763DCBA5A}" type="sibTrans" cxnId="{D1FBA4D7-3312-4A39-9F70-9A85E2156EE5}">
      <dgm:prSet/>
      <dgm:spPr/>
      <dgm:t>
        <a:bodyPr/>
        <a:lstStyle/>
        <a:p>
          <a:endParaRPr lang="ru-RU"/>
        </a:p>
      </dgm:t>
    </dgm:pt>
    <dgm:pt modelId="{61B41EC0-53F2-4C57-AA21-0B27365E353C}">
      <dgm:prSet phldrT="[Текст]"/>
      <dgm:spPr/>
      <dgm:t>
        <a:bodyPr/>
        <a:lstStyle/>
        <a:p>
          <a:r>
            <a:rPr lang="en-US" dirty="0"/>
            <a:t>API</a:t>
          </a:r>
          <a:endParaRPr lang="ru-RU" dirty="0"/>
        </a:p>
      </dgm:t>
    </dgm:pt>
    <dgm:pt modelId="{4AE727A9-829D-4164-B609-3F8911084F54}" type="parTrans" cxnId="{8ECC5396-81A1-4003-85BA-BBE3D657633F}">
      <dgm:prSet/>
      <dgm:spPr/>
      <dgm:t>
        <a:bodyPr/>
        <a:lstStyle/>
        <a:p>
          <a:endParaRPr lang="ru-RU"/>
        </a:p>
      </dgm:t>
    </dgm:pt>
    <dgm:pt modelId="{427D3C2A-77E8-423A-9C36-077DE5025875}" type="sibTrans" cxnId="{8ECC5396-81A1-4003-85BA-BBE3D657633F}">
      <dgm:prSet/>
      <dgm:spPr/>
      <dgm:t>
        <a:bodyPr/>
        <a:lstStyle/>
        <a:p>
          <a:endParaRPr lang="ru-RU"/>
        </a:p>
      </dgm:t>
    </dgm:pt>
    <dgm:pt modelId="{00E63EF4-4464-4A0D-8B38-6892DECB2C06}">
      <dgm:prSet phldrT="[Текст]"/>
      <dgm:spPr/>
      <dgm:t>
        <a:bodyPr/>
        <a:lstStyle/>
        <a:p>
          <a:r>
            <a:rPr lang="ru-RU" dirty="0"/>
            <a:t>Построить маршрут</a:t>
          </a:r>
        </a:p>
      </dgm:t>
    </dgm:pt>
    <dgm:pt modelId="{72A89F3B-15A9-445D-9273-37821EACCC0F}" type="parTrans" cxnId="{EA5AB7F2-7DD1-4303-BE27-A8DAEF762BB6}">
      <dgm:prSet/>
      <dgm:spPr/>
      <dgm:t>
        <a:bodyPr/>
        <a:lstStyle/>
        <a:p>
          <a:endParaRPr lang="ru-RU"/>
        </a:p>
      </dgm:t>
    </dgm:pt>
    <dgm:pt modelId="{CC29E7C5-9D8B-4400-86F8-8899A94C9CE0}" type="sibTrans" cxnId="{EA5AB7F2-7DD1-4303-BE27-A8DAEF762BB6}">
      <dgm:prSet/>
      <dgm:spPr/>
      <dgm:t>
        <a:bodyPr/>
        <a:lstStyle/>
        <a:p>
          <a:endParaRPr lang="ru-RU"/>
        </a:p>
      </dgm:t>
    </dgm:pt>
    <dgm:pt modelId="{C6490006-5CB7-423F-AB38-29C4CABC2A46}">
      <dgm:prSet phldrT="[Текст]"/>
      <dgm:spPr/>
      <dgm:t>
        <a:bodyPr/>
        <a:lstStyle/>
        <a:p>
          <a:r>
            <a:rPr lang="ru-RU" dirty="0"/>
            <a:t>БД</a:t>
          </a:r>
        </a:p>
      </dgm:t>
    </dgm:pt>
    <dgm:pt modelId="{D3A25A3C-F84F-48A6-9AAC-C2D3DC4D42AC}" type="parTrans" cxnId="{318A7D3B-BF04-4974-BE93-55100D3C8700}">
      <dgm:prSet/>
      <dgm:spPr/>
      <dgm:t>
        <a:bodyPr/>
        <a:lstStyle/>
        <a:p>
          <a:endParaRPr lang="ru-RU"/>
        </a:p>
      </dgm:t>
    </dgm:pt>
    <dgm:pt modelId="{BF830F7A-BCC7-46A1-B26C-00E413618F66}" type="sibTrans" cxnId="{318A7D3B-BF04-4974-BE93-55100D3C8700}">
      <dgm:prSet/>
      <dgm:spPr/>
      <dgm:t>
        <a:bodyPr/>
        <a:lstStyle/>
        <a:p>
          <a:endParaRPr lang="ru-RU"/>
        </a:p>
      </dgm:t>
    </dgm:pt>
    <dgm:pt modelId="{A29386C6-23B8-463A-BD40-A7FC6E7A6CB8}">
      <dgm:prSet phldrT="[Текст]"/>
      <dgm:spPr/>
      <dgm:t>
        <a:bodyPr/>
        <a:lstStyle/>
        <a:p>
          <a:r>
            <a:rPr lang="ru-RU" dirty="0"/>
            <a:t>Сохранить данные</a:t>
          </a:r>
        </a:p>
      </dgm:t>
    </dgm:pt>
    <dgm:pt modelId="{0EC972FB-4839-4E13-B1CB-46A8EDBB7007}" type="parTrans" cxnId="{CCFC8906-FA48-4473-A7AC-9EDB2079F540}">
      <dgm:prSet/>
      <dgm:spPr/>
      <dgm:t>
        <a:bodyPr/>
        <a:lstStyle/>
        <a:p>
          <a:endParaRPr lang="ru-RU"/>
        </a:p>
      </dgm:t>
    </dgm:pt>
    <dgm:pt modelId="{BDC607AB-21F5-40D7-9E38-E1D19A8CFE1C}" type="sibTrans" cxnId="{CCFC8906-FA48-4473-A7AC-9EDB2079F540}">
      <dgm:prSet/>
      <dgm:spPr/>
      <dgm:t>
        <a:bodyPr/>
        <a:lstStyle/>
        <a:p>
          <a:endParaRPr lang="ru-RU"/>
        </a:p>
      </dgm:t>
    </dgm:pt>
    <dgm:pt modelId="{9803EFA9-D909-4DD1-BC51-70A504AEBEE0}" type="pres">
      <dgm:prSet presAssocID="{8C32E325-33C6-4D26-B07E-A7D1970C016D}" presName="rootnode" presStyleCnt="0">
        <dgm:presLayoutVars>
          <dgm:chMax/>
          <dgm:chPref/>
          <dgm:dir/>
          <dgm:animLvl val="lvl"/>
        </dgm:presLayoutVars>
      </dgm:prSet>
      <dgm:spPr/>
    </dgm:pt>
    <dgm:pt modelId="{7802B4C1-F75B-4A5F-BF44-A8B50F3F21F7}" type="pres">
      <dgm:prSet presAssocID="{1D62E530-2A56-4117-8A93-9C30CE9DF3E7}" presName="composite" presStyleCnt="0"/>
      <dgm:spPr/>
    </dgm:pt>
    <dgm:pt modelId="{C3400D48-EB5B-4C59-954B-0F71BF03A7B6}" type="pres">
      <dgm:prSet presAssocID="{1D62E530-2A56-4117-8A93-9C30CE9DF3E7}" presName="bentUpArrow1" presStyleLbl="alignImgPlace1" presStyleIdx="0" presStyleCnt="2"/>
      <dgm:spPr/>
    </dgm:pt>
    <dgm:pt modelId="{9034FAD3-74F3-46C8-B793-8B802923D89F}" type="pres">
      <dgm:prSet presAssocID="{1D62E530-2A56-4117-8A93-9C30CE9DF3E7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BD154962-ABB4-48A7-84EC-98232A737D23}" type="pres">
      <dgm:prSet presAssocID="{1D62E530-2A56-4117-8A93-9C30CE9DF3E7}" presName="ChildText" presStyleLbl="revTx" presStyleIdx="0" presStyleCnt="3" custScaleX="296723" custLinFactX="9726" custLinFactNeighborX="100000" custLinFactNeighborY="3018">
        <dgm:presLayoutVars>
          <dgm:chMax val="0"/>
          <dgm:chPref val="0"/>
          <dgm:bulletEnabled val="1"/>
        </dgm:presLayoutVars>
      </dgm:prSet>
      <dgm:spPr/>
    </dgm:pt>
    <dgm:pt modelId="{C739DF9C-3729-4BC5-A5BB-D8440B6AE304}" type="pres">
      <dgm:prSet presAssocID="{8C106BDF-C4E4-4EFF-89FC-7DB869147822}" presName="sibTrans" presStyleCnt="0"/>
      <dgm:spPr/>
    </dgm:pt>
    <dgm:pt modelId="{7D42330E-5C02-4F13-9A1B-39FACC0C40C1}" type="pres">
      <dgm:prSet presAssocID="{61B41EC0-53F2-4C57-AA21-0B27365E353C}" presName="composite" presStyleCnt="0"/>
      <dgm:spPr/>
    </dgm:pt>
    <dgm:pt modelId="{6C10E3FD-1979-434D-BEDE-93ABE3A16C02}" type="pres">
      <dgm:prSet presAssocID="{61B41EC0-53F2-4C57-AA21-0B27365E353C}" presName="bentUpArrow1" presStyleLbl="alignImgPlace1" presStyleIdx="1" presStyleCnt="2"/>
      <dgm:spPr/>
    </dgm:pt>
    <dgm:pt modelId="{A69E6A64-214F-4B5D-BF3D-E94F58F81BF8}" type="pres">
      <dgm:prSet presAssocID="{61B41EC0-53F2-4C57-AA21-0B27365E353C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040D8398-B89D-4B1F-82CB-5975CCA6AA42}" type="pres">
      <dgm:prSet presAssocID="{61B41EC0-53F2-4C57-AA21-0B27365E353C}" presName="ChildText" presStyleLbl="revTx" presStyleIdx="1" presStyleCnt="3" custScaleX="260669" custLinFactNeighborX="86872">
        <dgm:presLayoutVars>
          <dgm:chMax val="0"/>
          <dgm:chPref val="0"/>
          <dgm:bulletEnabled val="1"/>
        </dgm:presLayoutVars>
      </dgm:prSet>
      <dgm:spPr/>
    </dgm:pt>
    <dgm:pt modelId="{5AF745F4-AC6E-4F61-B3DC-C23CC321CBAA}" type="pres">
      <dgm:prSet presAssocID="{427D3C2A-77E8-423A-9C36-077DE5025875}" presName="sibTrans" presStyleCnt="0"/>
      <dgm:spPr/>
    </dgm:pt>
    <dgm:pt modelId="{FF8E9A4B-3F88-4ADD-8EF3-C221E994E56F}" type="pres">
      <dgm:prSet presAssocID="{C6490006-5CB7-423F-AB38-29C4CABC2A46}" presName="composite" presStyleCnt="0"/>
      <dgm:spPr/>
    </dgm:pt>
    <dgm:pt modelId="{9A354120-2D73-49BD-9899-51299DB604EA}" type="pres">
      <dgm:prSet presAssocID="{C6490006-5CB7-423F-AB38-29C4CABC2A46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182EA8BF-1A7D-4037-9A7C-73687A812161}" type="pres">
      <dgm:prSet presAssocID="{C6490006-5CB7-423F-AB38-29C4CABC2A46}" presName="FinalChildText" presStyleLbl="revTx" presStyleIdx="2" presStyleCnt="3" custScaleX="224104" custLinFactNeighborX="77924" custLinFactNeighborY="6037">
        <dgm:presLayoutVars>
          <dgm:chMax val="0"/>
          <dgm:chPref val="0"/>
          <dgm:bulletEnabled val="1"/>
        </dgm:presLayoutVars>
      </dgm:prSet>
      <dgm:spPr/>
    </dgm:pt>
  </dgm:ptLst>
  <dgm:cxnLst>
    <dgm:cxn modelId="{CCFC8906-FA48-4473-A7AC-9EDB2079F540}" srcId="{C6490006-5CB7-423F-AB38-29C4CABC2A46}" destId="{A29386C6-23B8-463A-BD40-A7FC6E7A6CB8}" srcOrd="0" destOrd="0" parTransId="{0EC972FB-4839-4E13-B1CB-46A8EDBB7007}" sibTransId="{BDC607AB-21F5-40D7-9E38-E1D19A8CFE1C}"/>
    <dgm:cxn modelId="{39130827-0D56-4860-99F4-3B89771FC8B7}" type="presOf" srcId="{61B41EC0-53F2-4C57-AA21-0B27365E353C}" destId="{A69E6A64-214F-4B5D-BF3D-E94F58F81BF8}" srcOrd="0" destOrd="0" presId="urn:microsoft.com/office/officeart/2005/8/layout/StepDownProcess"/>
    <dgm:cxn modelId="{318A7D3B-BF04-4974-BE93-55100D3C8700}" srcId="{8C32E325-33C6-4D26-B07E-A7D1970C016D}" destId="{C6490006-5CB7-423F-AB38-29C4CABC2A46}" srcOrd="2" destOrd="0" parTransId="{D3A25A3C-F84F-48A6-9AAC-C2D3DC4D42AC}" sibTransId="{BF830F7A-BCC7-46A1-B26C-00E413618F66}"/>
    <dgm:cxn modelId="{75E6E75B-BD94-4D54-AEAB-4F860D3AA675}" srcId="{8C32E325-33C6-4D26-B07E-A7D1970C016D}" destId="{1D62E530-2A56-4117-8A93-9C30CE9DF3E7}" srcOrd="0" destOrd="0" parTransId="{B4A3BED5-89B9-40CD-A554-3C65BCC7FC55}" sibTransId="{8C106BDF-C4E4-4EFF-89FC-7DB869147822}"/>
    <dgm:cxn modelId="{2236535E-2C9C-4B0E-9DCA-B2A152DD0D1A}" type="presOf" srcId="{C6490006-5CB7-423F-AB38-29C4CABC2A46}" destId="{9A354120-2D73-49BD-9899-51299DB604EA}" srcOrd="0" destOrd="0" presId="urn:microsoft.com/office/officeart/2005/8/layout/StepDownProcess"/>
    <dgm:cxn modelId="{FDA4B441-E717-43C1-A82B-46033905261B}" type="presOf" srcId="{00E63EF4-4464-4A0D-8B38-6892DECB2C06}" destId="{040D8398-B89D-4B1F-82CB-5975CCA6AA42}" srcOrd="0" destOrd="0" presId="urn:microsoft.com/office/officeart/2005/8/layout/StepDownProcess"/>
    <dgm:cxn modelId="{02B9E595-BF4D-4A47-9538-2D6F50D62B07}" type="presOf" srcId="{A29386C6-23B8-463A-BD40-A7FC6E7A6CB8}" destId="{182EA8BF-1A7D-4037-9A7C-73687A812161}" srcOrd="0" destOrd="0" presId="urn:microsoft.com/office/officeart/2005/8/layout/StepDownProcess"/>
    <dgm:cxn modelId="{8ECC5396-81A1-4003-85BA-BBE3D657633F}" srcId="{8C32E325-33C6-4D26-B07E-A7D1970C016D}" destId="{61B41EC0-53F2-4C57-AA21-0B27365E353C}" srcOrd="1" destOrd="0" parTransId="{4AE727A9-829D-4164-B609-3F8911084F54}" sibTransId="{427D3C2A-77E8-423A-9C36-077DE5025875}"/>
    <dgm:cxn modelId="{25C8F196-7D92-4CFB-956C-5B5B7501AF5B}" type="presOf" srcId="{A9BB331F-D45B-49A8-A0BE-D5644A8751D6}" destId="{BD154962-ABB4-48A7-84EC-98232A737D23}" srcOrd="0" destOrd="0" presId="urn:microsoft.com/office/officeart/2005/8/layout/StepDownProcess"/>
    <dgm:cxn modelId="{D1FBA4D7-3312-4A39-9F70-9A85E2156EE5}" srcId="{1D62E530-2A56-4117-8A93-9C30CE9DF3E7}" destId="{A9BB331F-D45B-49A8-A0BE-D5644A8751D6}" srcOrd="0" destOrd="0" parTransId="{98A34634-5A7C-4E0D-A788-DDD445881A78}" sibTransId="{1E70037E-FC2B-40EE-93DD-8A7763DCBA5A}"/>
    <dgm:cxn modelId="{5A1641EE-7DBD-4F50-9821-453D2CAD96A7}" type="presOf" srcId="{1D62E530-2A56-4117-8A93-9C30CE9DF3E7}" destId="{9034FAD3-74F3-46C8-B793-8B802923D89F}" srcOrd="0" destOrd="0" presId="urn:microsoft.com/office/officeart/2005/8/layout/StepDownProcess"/>
    <dgm:cxn modelId="{EA5AB7F2-7DD1-4303-BE27-A8DAEF762BB6}" srcId="{61B41EC0-53F2-4C57-AA21-0B27365E353C}" destId="{00E63EF4-4464-4A0D-8B38-6892DECB2C06}" srcOrd="0" destOrd="0" parTransId="{72A89F3B-15A9-445D-9273-37821EACCC0F}" sibTransId="{CC29E7C5-9D8B-4400-86F8-8899A94C9CE0}"/>
    <dgm:cxn modelId="{67DC92F4-FAF2-4406-8C38-8BDEEE43F37A}" type="presOf" srcId="{8C32E325-33C6-4D26-B07E-A7D1970C016D}" destId="{9803EFA9-D909-4DD1-BC51-70A504AEBEE0}" srcOrd="0" destOrd="0" presId="urn:microsoft.com/office/officeart/2005/8/layout/StepDownProcess"/>
    <dgm:cxn modelId="{7EB09B33-B4D6-45F1-8A06-1B83559665A6}" type="presParOf" srcId="{9803EFA9-D909-4DD1-BC51-70A504AEBEE0}" destId="{7802B4C1-F75B-4A5F-BF44-A8B50F3F21F7}" srcOrd="0" destOrd="0" presId="urn:microsoft.com/office/officeart/2005/8/layout/StepDownProcess"/>
    <dgm:cxn modelId="{2F2FD4BF-BC4D-4025-A149-D4D2CB1D7AFA}" type="presParOf" srcId="{7802B4C1-F75B-4A5F-BF44-A8B50F3F21F7}" destId="{C3400D48-EB5B-4C59-954B-0F71BF03A7B6}" srcOrd="0" destOrd="0" presId="urn:microsoft.com/office/officeart/2005/8/layout/StepDownProcess"/>
    <dgm:cxn modelId="{9FB7C610-D7A6-4A72-B7A2-DCB468A4DA82}" type="presParOf" srcId="{7802B4C1-F75B-4A5F-BF44-A8B50F3F21F7}" destId="{9034FAD3-74F3-46C8-B793-8B802923D89F}" srcOrd="1" destOrd="0" presId="urn:microsoft.com/office/officeart/2005/8/layout/StepDownProcess"/>
    <dgm:cxn modelId="{8271D1FF-48CD-4780-A04A-5A85612B5891}" type="presParOf" srcId="{7802B4C1-F75B-4A5F-BF44-A8B50F3F21F7}" destId="{BD154962-ABB4-48A7-84EC-98232A737D23}" srcOrd="2" destOrd="0" presId="urn:microsoft.com/office/officeart/2005/8/layout/StepDownProcess"/>
    <dgm:cxn modelId="{7717CDA1-2912-4C6D-AF7C-F702588ED7DC}" type="presParOf" srcId="{9803EFA9-D909-4DD1-BC51-70A504AEBEE0}" destId="{C739DF9C-3729-4BC5-A5BB-D8440B6AE304}" srcOrd="1" destOrd="0" presId="urn:microsoft.com/office/officeart/2005/8/layout/StepDownProcess"/>
    <dgm:cxn modelId="{56E3FCDB-3176-4637-BBE0-C4EBF9379BC2}" type="presParOf" srcId="{9803EFA9-D909-4DD1-BC51-70A504AEBEE0}" destId="{7D42330E-5C02-4F13-9A1B-39FACC0C40C1}" srcOrd="2" destOrd="0" presId="urn:microsoft.com/office/officeart/2005/8/layout/StepDownProcess"/>
    <dgm:cxn modelId="{C32F1EAF-6D0E-4144-BA0F-F0C0C6A233A2}" type="presParOf" srcId="{7D42330E-5C02-4F13-9A1B-39FACC0C40C1}" destId="{6C10E3FD-1979-434D-BEDE-93ABE3A16C02}" srcOrd="0" destOrd="0" presId="urn:microsoft.com/office/officeart/2005/8/layout/StepDownProcess"/>
    <dgm:cxn modelId="{8746E74E-0DF1-4A97-9B33-76C19D415FB1}" type="presParOf" srcId="{7D42330E-5C02-4F13-9A1B-39FACC0C40C1}" destId="{A69E6A64-214F-4B5D-BF3D-E94F58F81BF8}" srcOrd="1" destOrd="0" presId="urn:microsoft.com/office/officeart/2005/8/layout/StepDownProcess"/>
    <dgm:cxn modelId="{3B2D3D44-A850-4057-B31C-8A21F9F71CD4}" type="presParOf" srcId="{7D42330E-5C02-4F13-9A1B-39FACC0C40C1}" destId="{040D8398-B89D-4B1F-82CB-5975CCA6AA42}" srcOrd="2" destOrd="0" presId="urn:microsoft.com/office/officeart/2005/8/layout/StepDownProcess"/>
    <dgm:cxn modelId="{F5D09959-B1A8-4D36-9A30-C3F53D92EE80}" type="presParOf" srcId="{9803EFA9-D909-4DD1-BC51-70A504AEBEE0}" destId="{5AF745F4-AC6E-4F61-B3DC-C23CC321CBAA}" srcOrd="3" destOrd="0" presId="urn:microsoft.com/office/officeart/2005/8/layout/StepDownProcess"/>
    <dgm:cxn modelId="{D59E6FA8-D2E7-48FB-947B-E00B9425C366}" type="presParOf" srcId="{9803EFA9-D909-4DD1-BC51-70A504AEBEE0}" destId="{FF8E9A4B-3F88-4ADD-8EF3-C221E994E56F}" srcOrd="4" destOrd="0" presId="urn:microsoft.com/office/officeart/2005/8/layout/StepDownProcess"/>
    <dgm:cxn modelId="{D88278C2-54A7-49A3-8003-483B16FA3D1D}" type="presParOf" srcId="{FF8E9A4B-3F88-4ADD-8EF3-C221E994E56F}" destId="{9A354120-2D73-49BD-9899-51299DB604EA}" srcOrd="0" destOrd="0" presId="urn:microsoft.com/office/officeart/2005/8/layout/StepDownProcess"/>
    <dgm:cxn modelId="{1892BFED-21F2-4407-A61C-755700995E69}" type="presParOf" srcId="{FF8E9A4B-3F88-4ADD-8EF3-C221E994E56F}" destId="{182EA8BF-1A7D-4037-9A7C-73687A81216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3387785" y="781460"/>
          <a:ext cx="1828799" cy="182879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3107572" y="2951374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ru-RU" sz="2800" b="0" kern="1200" noProof="0" dirty="0">
              <a:solidFill>
                <a:sysClr val="windowText" lastClr="000000"/>
              </a:solidFill>
              <a:latin typeface="Calibri" panose="020F0502020204030204" pitchFamily="34" charset="0"/>
            </a:rPr>
            <a:t>Тунгулов Станислав</a:t>
          </a:r>
          <a:endParaRPr lang="ru-RU" sz="1600" b="0" kern="1200" noProof="0" dirty="0">
            <a:solidFill>
              <a:sysClr val="windowText" lastClr="000000"/>
            </a:solidFill>
            <a:latin typeface="Calibri" panose="020F0502020204030204" pitchFamily="34" charset="0"/>
          </a:endParaRPr>
        </a:p>
      </dsp:txBody>
      <dsp:txXfrm>
        <a:off x="3107572" y="2951374"/>
        <a:ext cx="2389225" cy="487484"/>
      </dsp:txXfrm>
    </dsp:sp>
    <dsp:sp modelId="{7D166BBB-55AF-452C-B9A0-94A1EE55FF4F}">
      <dsp:nvSpPr>
        <dsp:cNvPr id="0" name=""/>
        <dsp:cNvSpPr/>
      </dsp:nvSpPr>
      <dsp:spPr>
        <a:xfrm>
          <a:off x="3107572" y="3417023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6195126" y="781460"/>
          <a:ext cx="1828799" cy="1828799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283" b="-3717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5914913" y="2951374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ru-RU" sz="2800" b="0" kern="1200" noProof="0" dirty="0">
              <a:solidFill>
                <a:schemeClr val="tx1"/>
              </a:solidFill>
              <a:latin typeface="Calibri" panose="020F0502020204030204" pitchFamily="34" charset="0"/>
            </a:rPr>
            <a:t>Алексеев Тимофей</a:t>
          </a:r>
          <a:endParaRPr lang="ru-RU" sz="1600" b="0" kern="1200" noProof="0" dirty="0">
            <a:solidFill>
              <a:schemeClr val="tx1"/>
            </a:solidFill>
            <a:latin typeface="Calibri" panose="020F0502020204030204" pitchFamily="34" charset="0"/>
          </a:endParaRPr>
        </a:p>
      </dsp:txBody>
      <dsp:txXfrm>
        <a:off x="5914913" y="2951374"/>
        <a:ext cx="2389225" cy="487484"/>
      </dsp:txXfrm>
    </dsp:sp>
    <dsp:sp modelId="{1223E777-77CB-4A9A-BF21-12B513842696}">
      <dsp:nvSpPr>
        <dsp:cNvPr id="0" name=""/>
        <dsp:cNvSpPr/>
      </dsp:nvSpPr>
      <dsp:spPr>
        <a:xfrm>
          <a:off x="5914913" y="3417023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400D48-EB5B-4C59-954B-0F71BF03A7B6}">
      <dsp:nvSpPr>
        <dsp:cNvPr id="0" name=""/>
        <dsp:cNvSpPr/>
      </dsp:nvSpPr>
      <dsp:spPr>
        <a:xfrm rot="5400000">
          <a:off x="1028482" y="1261977"/>
          <a:ext cx="1116109" cy="12706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34FAD3-74F3-46C8-B793-8B802923D89F}">
      <dsp:nvSpPr>
        <dsp:cNvPr id="0" name=""/>
        <dsp:cNvSpPr/>
      </dsp:nvSpPr>
      <dsp:spPr>
        <a:xfrm>
          <a:off x="732780" y="24746"/>
          <a:ext cx="1878872" cy="1315149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400" kern="1200" dirty="0"/>
            <a:t>Алиса</a:t>
          </a:r>
        </a:p>
      </dsp:txBody>
      <dsp:txXfrm>
        <a:off x="796992" y="88958"/>
        <a:ext cx="1750448" cy="1186725"/>
      </dsp:txXfrm>
    </dsp:sp>
    <dsp:sp modelId="{BD154962-ABB4-48A7-84EC-98232A737D23}">
      <dsp:nvSpPr>
        <dsp:cNvPr id="0" name=""/>
        <dsp:cNvSpPr/>
      </dsp:nvSpPr>
      <dsp:spPr>
        <a:xfrm>
          <a:off x="2766950" y="182256"/>
          <a:ext cx="4054757" cy="106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700" kern="1200" dirty="0"/>
            <a:t>Узнать местоположение пользователя</a:t>
          </a:r>
        </a:p>
      </dsp:txBody>
      <dsp:txXfrm>
        <a:off x="2766950" y="182256"/>
        <a:ext cx="4054757" cy="1062961"/>
      </dsp:txXfrm>
    </dsp:sp>
    <dsp:sp modelId="{6C10E3FD-1979-434D-BEDE-93ABE3A16C02}">
      <dsp:nvSpPr>
        <dsp:cNvPr id="0" name=""/>
        <dsp:cNvSpPr/>
      </dsp:nvSpPr>
      <dsp:spPr>
        <a:xfrm rot="5400000">
          <a:off x="3231445" y="2739323"/>
          <a:ext cx="1116109" cy="12706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3291904"/>
            <a:satOff val="-76646"/>
            <a:lumOff val="50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9E6A64-214F-4B5D-BF3D-E94F58F81BF8}">
      <dsp:nvSpPr>
        <dsp:cNvPr id="0" name=""/>
        <dsp:cNvSpPr/>
      </dsp:nvSpPr>
      <dsp:spPr>
        <a:xfrm>
          <a:off x="2935743" y="1502093"/>
          <a:ext cx="1878872" cy="1315149"/>
        </a:xfrm>
        <a:prstGeom prst="roundRect">
          <a:avLst>
            <a:gd name="adj" fmla="val 16670"/>
          </a:avLst>
        </a:prstGeom>
        <a:solidFill>
          <a:schemeClr val="accent2">
            <a:hueOff val="1901703"/>
            <a:satOff val="-38256"/>
            <a:lumOff val="-137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API</a:t>
          </a:r>
          <a:endParaRPr lang="ru-RU" sz="4400" kern="1200" dirty="0"/>
        </a:p>
      </dsp:txBody>
      <dsp:txXfrm>
        <a:off x="2999955" y="1566305"/>
        <a:ext cx="1750448" cy="1186725"/>
      </dsp:txXfrm>
    </dsp:sp>
    <dsp:sp modelId="{040D8398-B89D-4B1F-82CB-5975CCA6AA42}">
      <dsp:nvSpPr>
        <dsp:cNvPr id="0" name=""/>
        <dsp:cNvSpPr/>
      </dsp:nvSpPr>
      <dsp:spPr>
        <a:xfrm>
          <a:off x="4903951" y="1627523"/>
          <a:ext cx="3562074" cy="106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700" kern="1200" dirty="0"/>
            <a:t>Построить маршрут</a:t>
          </a:r>
        </a:p>
      </dsp:txBody>
      <dsp:txXfrm>
        <a:off x="4903951" y="1627523"/>
        <a:ext cx="3562074" cy="1062961"/>
      </dsp:txXfrm>
    </dsp:sp>
    <dsp:sp modelId="{9A354120-2D73-49BD-9899-51299DB604EA}">
      <dsp:nvSpPr>
        <dsp:cNvPr id="0" name=""/>
        <dsp:cNvSpPr/>
      </dsp:nvSpPr>
      <dsp:spPr>
        <a:xfrm>
          <a:off x="5138707" y="2979440"/>
          <a:ext cx="1878872" cy="1315149"/>
        </a:xfrm>
        <a:prstGeom prst="roundRect">
          <a:avLst>
            <a:gd name="adj" fmla="val 16670"/>
          </a:avLst>
        </a:prstGeom>
        <a:solidFill>
          <a:schemeClr val="accent2">
            <a:hueOff val="3803405"/>
            <a:satOff val="-76511"/>
            <a:lumOff val="-27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400" kern="1200" dirty="0"/>
            <a:t>БД</a:t>
          </a:r>
        </a:p>
      </dsp:txBody>
      <dsp:txXfrm>
        <a:off x="5202919" y="3043652"/>
        <a:ext cx="1750448" cy="1186725"/>
      </dsp:txXfrm>
    </dsp:sp>
    <dsp:sp modelId="{182EA8BF-1A7D-4037-9A7C-73687A812161}">
      <dsp:nvSpPr>
        <dsp:cNvPr id="0" name=""/>
        <dsp:cNvSpPr/>
      </dsp:nvSpPr>
      <dsp:spPr>
        <a:xfrm>
          <a:off x="6902411" y="3169041"/>
          <a:ext cx="3062409" cy="106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800" kern="1200" dirty="0"/>
            <a:t>Сохранить данные</a:t>
          </a:r>
        </a:p>
      </dsp:txBody>
      <dsp:txXfrm>
        <a:off x="6902411" y="3169041"/>
        <a:ext cx="3062409" cy="1062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Список людей с портретами"/>
  <dgm:desc val="Список людей с портретами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9D976E6-2013-45BD-975A-5DAB81D689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7C6BDF2-B4DF-43D2-A6AE-34ED1D6134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49564-FD95-4795-8146-D7F18A57F53F}" type="datetime1">
              <a:rPr lang="ru-RU" smtClean="0"/>
              <a:t>20.04.2021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59FE7E0-729C-4891-A0BA-3BB871D4EE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9D135AD-9CDF-4A85-9CE7-1F7D8C5FF0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D0AAC-EBD3-4A8F-BA76-0C5FA686BD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4931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CD34F23-CB4B-4EF6-8BD3-528E3008B490}" type="datetime1">
              <a:rPr lang="ru-RU" noProof="0" smtClean="0"/>
              <a:t>20.04.2021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40C6A29-4676-420C-BBE3-ACC2B80F64D4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435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306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066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1863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9822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526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415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0162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2" name="Дуга 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 3 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2 средними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2" name="Дуга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 marL="228600">
              <a:defRPr>
                <a:latin typeface="Calibri" panose="020F0502020204030204" pitchFamily="34" charset="0"/>
              </a:defRPr>
            </a:lvl2pPr>
            <a:lvl3pPr marL="457200">
              <a:defRPr>
                <a:latin typeface="Calibri" panose="020F0502020204030204" pitchFamily="34" charset="0"/>
              </a:defRPr>
            </a:lvl3pPr>
            <a:lvl4pPr marL="685800">
              <a:defRPr>
                <a:latin typeface="Calibri" panose="020F0502020204030204" pitchFamily="34" charset="0"/>
              </a:defRPr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вал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Calibri" panose="020F0502020204030204" pitchFamily="34" charset="0"/>
              </a:defRPr>
            </a:lvl1pPr>
            <a:lvl2pPr marL="228600">
              <a:defRPr sz="1800">
                <a:latin typeface="Calibri" panose="020F0502020204030204" pitchFamily="34" charset="0"/>
              </a:defRPr>
            </a:lvl2pPr>
            <a:lvl3pPr marL="457200">
              <a:defRPr sz="1800">
                <a:latin typeface="Calibri" panose="020F0502020204030204" pitchFamily="34" charset="0"/>
              </a:defRPr>
            </a:lvl3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Полилиния: Фигура 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Полилиния: Фигура 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Calibri" panose="020F0502020204030204" pitchFamily="34" charset="0"/>
              </a:defRPr>
            </a:lvl1pPr>
            <a:lvl2pPr>
              <a:defRPr sz="28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000">
                <a:latin typeface="Calibri" panose="020F0502020204030204" pitchFamily="34" charset="0"/>
              </a:defRPr>
            </a:lvl4pPr>
            <a:lvl5pPr>
              <a:defRPr sz="2000"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Полилиния: Фигура 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Полилиния: Фигура 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вал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2" name="Дуга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Calibri" panose="020F0502020204030204" pitchFamily="34" charset="0"/>
              </a:defRPr>
            </a:lvl1pPr>
            <a:lvl2pPr marL="228600">
              <a:defRPr>
                <a:latin typeface="Calibri" panose="020F0502020204030204" pitchFamily="34" charset="0"/>
              </a:defRPr>
            </a:lvl2pPr>
            <a:lvl3pPr marL="457200">
              <a:defRPr>
                <a:latin typeface="Calibri" panose="020F0502020204030204" pitchFamily="34" charset="0"/>
              </a:defRPr>
            </a:lvl3pPr>
            <a:lvl4pPr>
              <a:buNone/>
              <a:defRPr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2 небольшими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Calibri" panose="020F0502020204030204" pitchFamily="34" charset="0"/>
              </a:defRPr>
            </a:lvl1pPr>
            <a:lvl2pPr marL="228600">
              <a:lnSpc>
                <a:spcPct val="110000"/>
              </a:lnSpc>
              <a:defRPr sz="2000">
                <a:latin typeface="Calibri" panose="020F0502020204030204" pitchFamily="34" charset="0"/>
              </a:defRPr>
            </a:lvl2pPr>
            <a:lvl3pPr marL="457200">
              <a:lnSpc>
                <a:spcPct val="110000"/>
              </a:lnSpc>
              <a:defRPr sz="1800">
                <a:latin typeface="Calibri" panose="020F0502020204030204" pitchFamily="34" charset="0"/>
              </a:defRPr>
            </a:lvl3pPr>
            <a:lvl4pPr marL="685800">
              <a:lnSpc>
                <a:spcPct val="110000"/>
              </a:lnSpc>
              <a:defRPr sz="1600">
                <a:latin typeface="Calibri" panose="020F0502020204030204" pitchFamily="34" charset="0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Дуга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Полилиния: фигура 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Полилиния: Фигура 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Полилиния: Фигура 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цитаты с рисунко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/>
              <a:t>03.09.20ГГ</a:t>
            </a:r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/>
              <a:t>Название презентации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/>
              <a:pPr>
                <a:defRPr/>
              </a:pPr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Полилиния: Фигура 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Полилиния: фигура 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</a:defRPr>
            </a:lvl2pPr>
            <a:lvl3pPr>
              <a:defRPr sz="1800">
                <a:latin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</a:defRPr>
            </a:lvl2pPr>
            <a:lvl3pPr>
              <a:defRPr sz="1800">
                <a:latin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03.09.20ГГ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>
                <a:solidFill>
                  <a:prstClr val="black">
                    <a:tint val="75000"/>
                  </a:prstClr>
                </a:solidFill>
              </a:rPr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6B855D-E9CC-4FF8-AD85-6CDC7B89A0DE}" type="slidenum">
              <a:rPr lang="ru-RU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ru-RU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>
                <a:solidFill>
                  <a:srgbClr val="FFFFFF"/>
                </a:solidFill>
              </a:rPr>
              <a:t>Планировщик прогулок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Команда</a:t>
            </a:r>
          </a:p>
        </p:txBody>
      </p:sp>
      <p:graphicFrame>
        <p:nvGraphicFramePr>
          <p:cNvPr id="5" name="Объект 2" descr="Графический элемент SmartArt команды&#10;">
            <a:extLst>
              <a:ext uri="{FF2B5EF4-FFF2-40B4-BE49-F238E27FC236}">
                <a16:creationId xmlns:a16="http://schemas.microsoft.com/office/drawing/2014/main" id="{9C6D4AB6-2821-496B-916D-DC02A2DBB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1144363"/>
              </p:ext>
            </p:extLst>
          </p:nvPr>
        </p:nvGraphicFramePr>
        <p:xfrm>
          <a:off x="393192" y="1463040"/>
          <a:ext cx="11411712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Дата 5">
            <a:extLst>
              <a:ext uri="{FF2B5EF4-FFF2-40B4-BE49-F238E27FC236}">
                <a16:creationId xmlns:a16="http://schemas.microsoft.com/office/drawing/2014/main" id="{8933A4BE-531E-4A62-A55C-06E08818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03.09.20</a:t>
            </a:r>
            <a:r>
              <a:rPr 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21</a:t>
            </a:r>
            <a:endParaRPr lang="ru-RU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8FFD21CE-7A2D-4CB5-AC11-6E5CB7F7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Brodim.ru</a:t>
            </a:r>
            <a:endParaRPr lang="ru-RU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ru-RU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535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мальчик смотрит на карту на стене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3740" r="-2" b="-2"/>
          <a:stretch/>
        </p:blipFill>
        <p:spPr>
          <a:xfrm>
            <a:off x="7724796" y="2591204"/>
            <a:ext cx="4290740" cy="4130271"/>
          </a:xfrm>
          <a:noFill/>
        </p:spPr>
      </p:pic>
      <p:pic>
        <p:nvPicPr>
          <p:cNvPr id="13" name="Рисунок 12" descr="Изображение выглядит как трава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r="21904" b="4"/>
          <a:stretch/>
        </p:blipFill>
        <p:spPr>
          <a:xfrm>
            <a:off x="6261609" y="10"/>
            <a:ext cx="3519311" cy="3007899"/>
          </a:xfrm>
          <a:noFill/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 anchor="ctr">
            <a:normAutofit/>
          </a:bodyPr>
          <a:lstStyle/>
          <a:p>
            <a:pPr rtl="0"/>
            <a:r>
              <a:rPr lang="ru-RU" dirty="0"/>
              <a:t>Современная проблема</a:t>
            </a:r>
          </a:p>
        </p:txBody>
      </p:sp>
      <p:sp>
        <p:nvSpPr>
          <p:cNvPr id="14" name="Дата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03.09.20</a:t>
            </a: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21</a:t>
            </a:r>
            <a:endParaRPr lang="ru-RU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5" name="Нижний колонтитул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Brodim.ru</a:t>
            </a:r>
            <a:endParaRPr lang="ru-RU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ru-RU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Современные реалии подталкивают людей к сидячему образу жизни. Благодаря интернету, человек может удовлетворить все свои потребности, не выходя из дома (заказать доставку еды и одежды). </a:t>
            </a:r>
          </a:p>
          <a:p>
            <a:pPr rtl="0"/>
            <a:r>
              <a:rPr lang="ru-RU" dirty="0"/>
              <a:t>Это приводит к различным проблемам: начиная от проблем со здоровьем, заканчивая ухудшением общей социализации людей </a:t>
            </a: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мальчик, играющий на игровой площадке перед зданием с квартирами&#10;">
            <a:extLst>
              <a:ext uri="{FF2B5EF4-FFF2-40B4-BE49-F238E27FC236}">
                <a16:creationId xmlns:a16="http://schemas.microsoft.com/office/drawing/2014/main" id="{5F329689-9BAF-4AE6-BA67-6C34B1AEE8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/>
          <a:stretch/>
        </p:blipFill>
        <p:spPr/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4E808D1D-FE92-499E-982B-315DCF98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Лучший способ начать работу — перестать говорить и начать делать.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3EE02E7-DD32-447E-A951-9BFA2CED0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/>
              <a:t>Уолт Дисней</a:t>
            </a:r>
          </a:p>
          <a:p>
            <a:pPr rtl="0"/>
            <a:endParaRPr lang="ru-RU" dirty="0"/>
          </a:p>
        </p:txBody>
      </p:sp>
      <p:sp>
        <p:nvSpPr>
          <p:cNvPr id="14" name="Дуга 13">
            <a:extLst>
              <a:ext uri="{FF2B5EF4-FFF2-40B4-BE49-F238E27FC236}">
                <a16:creationId xmlns:a16="http://schemas.microsoft.com/office/drawing/2014/main" id="{FE1CEAEF-A1EC-4CA7-BEC1-407418518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2FD37EC2-A256-4365-B98A-9FC89FE7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7" name="Дата 16">
            <a:extLst>
              <a:ext uri="{FF2B5EF4-FFF2-40B4-BE49-F238E27FC236}">
                <a16:creationId xmlns:a16="http://schemas.microsoft.com/office/drawing/2014/main" id="{629F4044-902D-4034-8E90-44E0F885EEB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>
              <a:defRPr/>
            </a:pPr>
            <a:r>
              <a:rPr lang="ru-RU" dirty="0"/>
              <a:t>03.09.2021</a:t>
            </a:r>
          </a:p>
        </p:txBody>
      </p:sp>
      <p:sp>
        <p:nvSpPr>
          <p:cNvPr id="18" name="Нижний колонтитул 17">
            <a:extLst>
              <a:ext uri="{FF2B5EF4-FFF2-40B4-BE49-F238E27FC236}">
                <a16:creationId xmlns:a16="http://schemas.microsoft.com/office/drawing/2014/main" id="{439BF4B2-6931-43C1-8924-3E02FA60CF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Brodim.ru</a:t>
            </a:r>
            <a:endParaRPr lang="ru-RU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7728248D-4FCB-429D-AC4B-09580B5458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>
              <a:defRPr/>
            </a:pPr>
            <a:fld id="{D76B855D-E9CC-4FF8-AD85-6CDC7B89A0DE}" type="slidenum">
              <a:rPr lang="ru-RU" smtClean="0"/>
              <a:pPr rtl="0">
                <a:defRPr/>
              </a:pPr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13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Схема работы навыка</a:t>
            </a:r>
          </a:p>
        </p:txBody>
      </p:sp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ru-RU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0D97538A-DB6B-4EF9-A84D-9DE7C37BD9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6755066"/>
              </p:ext>
            </p:extLst>
          </p:nvPr>
        </p:nvGraphicFramePr>
        <p:xfrm>
          <a:off x="1216525" y="1608221"/>
          <a:ext cx="9964821" cy="4319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Дата 13">
            <a:extLst>
              <a:ext uri="{FF2B5EF4-FFF2-40B4-BE49-F238E27FC236}">
                <a16:creationId xmlns:a16="http://schemas.microsoft.com/office/drawing/2014/main" id="{8640EF1B-394D-4E6E-86A1-586F14F0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03.09.20</a:t>
            </a: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21</a:t>
            </a:r>
            <a:endParaRPr lang="ru-RU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22" name="Нижний колонтитул 14">
            <a:extLst>
              <a:ext uri="{FF2B5EF4-FFF2-40B4-BE49-F238E27FC236}">
                <a16:creationId xmlns:a16="http://schemas.microsoft.com/office/drawing/2014/main" id="{4413E3F3-1500-4E1B-AEA3-B1AF7FE1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Brodim.ru</a:t>
            </a:r>
            <a:endParaRPr lang="ru-RU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3910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Используемые технологии 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API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5DDB48-166A-4E16-B9DF-C5C6570A1B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en-US" dirty="0"/>
              <a:t>Python Flask</a:t>
            </a:r>
          </a:p>
          <a:p>
            <a:pPr rtl="0"/>
            <a:r>
              <a:rPr lang="ru-RU" dirty="0"/>
              <a:t>Запросы к </a:t>
            </a:r>
            <a:r>
              <a:rPr lang="ru-RU" dirty="0" err="1"/>
              <a:t>Геокодеру</a:t>
            </a:r>
            <a:r>
              <a:rPr lang="ru-RU" dirty="0"/>
              <a:t> </a:t>
            </a:r>
          </a:p>
          <a:p>
            <a:pPr rtl="0"/>
            <a:r>
              <a:rPr lang="en-US" dirty="0"/>
              <a:t>API </a:t>
            </a:r>
            <a:r>
              <a:rPr lang="ru-RU" dirty="0"/>
              <a:t>поиска организаций</a:t>
            </a:r>
          </a:p>
          <a:p>
            <a:pPr rtl="0"/>
            <a:r>
              <a:rPr lang="en-US" dirty="0"/>
              <a:t>API </a:t>
            </a:r>
            <a:r>
              <a:rPr lang="ru-RU" dirty="0"/>
              <a:t>навыков для Алисы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4C5B2A-12FB-43E3-8389-C0A5E65E6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ru-RU" dirty="0"/>
              <a:t>БД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3C09F06-9236-4635-AFB4-5E7D384A6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en-US" sz="2000" dirty="0"/>
              <a:t>SQLite</a:t>
            </a:r>
          </a:p>
          <a:p>
            <a:pPr rtl="0"/>
            <a:r>
              <a:rPr lang="ru-RU" dirty="0"/>
              <a:t>Сохраняем города сессии и координаты последнего маршрута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16D0387-7057-4207-9037-65B55A7B21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ru-RU" dirty="0"/>
              <a:t>Карта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EE1302F8-9FA6-4CC4-AD07-E8137FCC99A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/>
          <a:lstStyle/>
          <a:p>
            <a:pPr rtl="0"/>
            <a:r>
              <a:rPr lang="en-US" sz="2000" dirty="0"/>
              <a:t>HTML</a:t>
            </a:r>
          </a:p>
          <a:p>
            <a:pPr rtl="0"/>
            <a:r>
              <a:rPr lang="en-US" dirty="0"/>
              <a:t>JavaScript </a:t>
            </a:r>
            <a:r>
              <a:rPr lang="ru-RU" dirty="0"/>
              <a:t>+ </a:t>
            </a:r>
            <a:r>
              <a:rPr lang="en-US" dirty="0"/>
              <a:t>API JS </a:t>
            </a:r>
            <a:r>
              <a:rPr lang="ru-RU" dirty="0"/>
              <a:t>карты от Яндекса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ru-RU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4" name="Дата 13">
            <a:extLst>
              <a:ext uri="{FF2B5EF4-FFF2-40B4-BE49-F238E27FC236}">
                <a16:creationId xmlns:a16="http://schemas.microsoft.com/office/drawing/2014/main" id="{E31D32A9-727A-4437-8AB2-9EA362607E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03.09.20</a:t>
            </a: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21</a:t>
            </a:r>
            <a:endParaRPr lang="ru-RU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5" name="Нижний колонтитул 14">
            <a:extLst>
              <a:ext uri="{FF2B5EF4-FFF2-40B4-BE49-F238E27FC236}">
                <a16:creationId xmlns:a16="http://schemas.microsoft.com/office/drawing/2014/main" id="{7826D00C-F030-46E9-BA9B-35E6A0150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Brodim.ru</a:t>
            </a:r>
            <a:endParaRPr lang="ru-RU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3995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Выводы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2E3A3A9-5E96-4CDD-A971-9C272EFD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Разработали навык для Алисы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Научились использовать различные </a:t>
            </a:r>
            <a:r>
              <a:rPr lang="en-US" dirty="0"/>
              <a:t>API </a:t>
            </a:r>
            <a:endParaRPr lang="ru-RU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Подключили домен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9" name="Рисунок 8" descr="мальчик играет с игрушечными космическими кораблями">
            <a:extLst>
              <a:ext uri="{FF2B5EF4-FFF2-40B4-BE49-F238E27FC236}">
                <a16:creationId xmlns:a16="http://schemas.microsoft.com/office/drawing/2014/main" id="{BB00A97C-4C32-42DA-9838-F3D341AB0D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0" r="20"/>
          <a:stretch/>
        </p:blipFill>
        <p:spPr/>
      </p:pic>
      <p:pic>
        <p:nvPicPr>
          <p:cNvPr id="11" name="Рисунок 10" descr="маленькая девочка сидит на ступеньках и читает книгу">
            <a:extLst>
              <a:ext uri="{FF2B5EF4-FFF2-40B4-BE49-F238E27FC236}">
                <a16:creationId xmlns:a16="http://schemas.microsoft.com/office/drawing/2014/main" id="{89C83A94-9400-40DF-9CE0-AFEB3C742B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23" b="23"/>
          <a:stretch/>
        </p:blipFill>
        <p:spPr/>
      </p:pic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ru-RU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Дата 13">
            <a:extLst>
              <a:ext uri="{FF2B5EF4-FFF2-40B4-BE49-F238E27FC236}">
                <a16:creationId xmlns:a16="http://schemas.microsoft.com/office/drawing/2014/main" id="{D8F0941C-07A7-4F50-AFB9-F2CE6C5A07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03.09.20</a:t>
            </a: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21</a:t>
            </a:r>
            <a:endParaRPr lang="ru-RU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7" name="Нижний колонтитул 14">
            <a:extLst>
              <a:ext uri="{FF2B5EF4-FFF2-40B4-BE49-F238E27FC236}">
                <a16:creationId xmlns:a16="http://schemas.microsoft.com/office/drawing/2014/main" id="{C7E03E12-9E9A-4BDB-9FC3-77A537796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Brodim.ru</a:t>
            </a:r>
            <a:endParaRPr lang="ru-RU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Спасибо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ru-RU" smtClean="0"/>
              <a:pPr lvl="0" rtl="0"/>
              <a:t>8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F0B6E0-1F7C-4E6A-87B1-554ADE73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1877" y="2454923"/>
            <a:ext cx="5124971" cy="1755648"/>
          </a:xfrm>
        </p:spPr>
        <p:txBody>
          <a:bodyPr rtlCol="0">
            <a:normAutofit/>
          </a:bodyPr>
          <a:lstStyle/>
          <a:p>
            <a:pPr rtl="0"/>
            <a:r>
              <a:rPr lang="ru-RU" sz="5400" dirty="0"/>
              <a:t>ПЛАНИРОВЩИК ПРОГУЛОК</a:t>
            </a:r>
          </a:p>
          <a:p>
            <a:pPr rtl="0"/>
            <a:endParaRPr lang="ru-RU" sz="6600" dirty="0"/>
          </a:p>
        </p:txBody>
      </p:sp>
      <p:sp>
        <p:nvSpPr>
          <p:cNvPr id="9" name="Дата 13">
            <a:extLst>
              <a:ext uri="{FF2B5EF4-FFF2-40B4-BE49-F238E27FC236}">
                <a16:creationId xmlns:a16="http://schemas.microsoft.com/office/drawing/2014/main" id="{1B63173F-F2C7-4C9E-BAC4-FB23ACCF85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03.09.20</a:t>
            </a:r>
            <a:r>
              <a:rPr lang="en-US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21</a:t>
            </a:r>
            <a:endParaRPr lang="ru-RU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0" name="Нижний колонтитул 14">
            <a:extLst>
              <a:ext uri="{FF2B5EF4-FFF2-40B4-BE49-F238E27FC236}">
                <a16:creationId xmlns:a16="http://schemas.microsoft.com/office/drawing/2014/main" id="{59ECF60A-5282-4E18-A457-062BBBF2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Brodim.ru</a:t>
            </a:r>
            <a:endParaRPr lang="ru-RU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34_TF78504181_Win32.potx" id="{5007C4A8-9D08-45E4-AF41-C46D1FE0A5B3}" vid="{149C4C4D-8B81-43CD-B093-08FE9E42A336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Фигуры</Template>
  <TotalTime>28</TotalTime>
  <Words>178</Words>
  <Application>Microsoft Office PowerPoint</Application>
  <PresentationFormat>Широкоэкранный</PresentationFormat>
  <Paragraphs>63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Calibri</vt:lpstr>
      <vt:lpstr>ShapesVTI</vt:lpstr>
      <vt:lpstr>Планировщик прогулок</vt:lpstr>
      <vt:lpstr>Команда</vt:lpstr>
      <vt:lpstr>Современная проблема</vt:lpstr>
      <vt:lpstr>Лучший способ начать работу — перестать говорить и начать делать.</vt:lpstr>
      <vt:lpstr>Схема работы навыка</vt:lpstr>
      <vt:lpstr>Используемые технологии  </vt:lpstr>
      <vt:lpstr>Выводы</vt:lpstr>
      <vt:lpstr>Спасибо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Планировщик прогулок</dc:title>
  <dc:creator>Стас Тунгулов</dc:creator>
  <cp:lastModifiedBy>Стас Тунгулов</cp:lastModifiedBy>
  <cp:revision>4</cp:revision>
  <dcterms:created xsi:type="dcterms:W3CDTF">2021-04-20T12:28:37Z</dcterms:created>
  <dcterms:modified xsi:type="dcterms:W3CDTF">2021-04-20T12:57:14Z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